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462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Mettez </a:t>
            </a:r>
            <a:r>
              <a:rPr lang="fr-FR" sz="2400" dirty="0" smtClean="0">
                <a:latin typeface="Kristen ITC" pitchFamily="66" charset="0"/>
              </a:rPr>
              <a:t>en anglais.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152400" y="3200400"/>
            <a:ext cx="45720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1.  Faites la queue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3959087" y="4158157"/>
            <a:ext cx="5029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2.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Remettez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96177" y="5105399"/>
            <a:ext cx="3866223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3.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Dites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267200" y="6019800"/>
            <a:ext cx="47244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4.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Lisez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25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2011-09-14T23:22:57Z</dcterms:created>
  <dcterms:modified xsi:type="dcterms:W3CDTF">2011-09-27T16:14:38Z</dcterms:modified>
</cp:coreProperties>
</file>